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sldIdLst>
    <p:sldId id="267" r:id="rId2"/>
    <p:sldId id="256" r:id="rId3"/>
    <p:sldId id="257" r:id="rId4"/>
    <p:sldId id="258" r:id="rId5"/>
    <p:sldId id="259" r:id="rId6"/>
    <p:sldId id="260" r:id="rId7"/>
    <p:sldId id="262" r:id="rId8"/>
    <p:sldId id="263" r:id="rId9"/>
    <p:sldId id="261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48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9/30/2024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7545889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9/30/2024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151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9/30/2024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4973843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9/30/2024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848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9/30/2024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988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9/30/2024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272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9/30/2024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809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9/30/2024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50088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9/30/2024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16343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9/30/2024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503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9/30/2024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970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9/30/2024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7220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6989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2D5A48-11A5-4E5E-88B6-4FAB4CEB085F}"/>
              </a:ext>
            </a:extLst>
          </p:cNvPr>
          <p:cNvSpPr txBox="1"/>
          <p:nvPr/>
        </p:nvSpPr>
        <p:spPr>
          <a:xfrm>
            <a:off x="1321462" y="525505"/>
            <a:ext cx="50391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25-5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F033BE-9AAC-46A9-BC99-2FF1B6BAD51C}"/>
              </a:ext>
            </a:extLst>
          </p:cNvPr>
          <p:cNvSpPr txBox="1"/>
          <p:nvPr/>
        </p:nvSpPr>
        <p:spPr>
          <a:xfrm>
            <a:off x="3454510" y="525505"/>
            <a:ext cx="50391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=20</a:t>
            </a:r>
          </a:p>
        </p:txBody>
      </p:sp>
    </p:spTree>
    <p:extLst>
      <p:ext uri="{BB962C8B-B14F-4D97-AF65-F5344CB8AC3E}">
        <p14:creationId xmlns:p14="http://schemas.microsoft.com/office/powerpoint/2010/main" val="4088663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8E5CE12-9C9D-4B80-BC90-7328254BE11F}"/>
              </a:ext>
            </a:extLst>
          </p:cNvPr>
          <p:cNvSpPr txBox="1"/>
          <p:nvPr/>
        </p:nvSpPr>
        <p:spPr>
          <a:xfrm>
            <a:off x="1321462" y="525505"/>
            <a:ext cx="50391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30-10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ECB8B6-7825-49AB-AFD1-076FDF8AC87E}"/>
              </a:ext>
            </a:extLst>
          </p:cNvPr>
          <p:cNvSpPr txBox="1"/>
          <p:nvPr/>
        </p:nvSpPr>
        <p:spPr>
          <a:xfrm>
            <a:off x="4024022" y="525505"/>
            <a:ext cx="50391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=20</a:t>
            </a:r>
          </a:p>
        </p:txBody>
      </p:sp>
    </p:spTree>
    <p:extLst>
      <p:ext uri="{BB962C8B-B14F-4D97-AF65-F5344CB8AC3E}">
        <p14:creationId xmlns:p14="http://schemas.microsoft.com/office/powerpoint/2010/main" val="3995883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60390D3-015E-4D98-958D-6861F383C39A}"/>
              </a:ext>
            </a:extLst>
          </p:cNvPr>
          <p:cNvSpPr txBox="1"/>
          <p:nvPr/>
        </p:nvSpPr>
        <p:spPr>
          <a:xfrm>
            <a:off x="1321462" y="525505"/>
            <a:ext cx="50391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15-5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DD65F7-9BEC-44FC-8FDB-C1D6569308C4}"/>
              </a:ext>
            </a:extLst>
          </p:cNvPr>
          <p:cNvSpPr txBox="1"/>
          <p:nvPr/>
        </p:nvSpPr>
        <p:spPr>
          <a:xfrm>
            <a:off x="3363622" y="596625"/>
            <a:ext cx="50391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=10</a:t>
            </a:r>
          </a:p>
        </p:txBody>
      </p:sp>
    </p:spTree>
    <p:extLst>
      <p:ext uri="{BB962C8B-B14F-4D97-AF65-F5344CB8AC3E}">
        <p14:creationId xmlns:p14="http://schemas.microsoft.com/office/powerpoint/2010/main" val="922737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5D4BA97-D7F1-4206-A67F-C097FD410570}"/>
              </a:ext>
            </a:extLst>
          </p:cNvPr>
          <p:cNvSpPr txBox="1"/>
          <p:nvPr/>
        </p:nvSpPr>
        <p:spPr>
          <a:xfrm>
            <a:off x="1321462" y="525505"/>
            <a:ext cx="50391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35-15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C9EE35-CC6E-4568-A492-83BBEA5CDA56}"/>
              </a:ext>
            </a:extLst>
          </p:cNvPr>
          <p:cNvSpPr txBox="1"/>
          <p:nvPr/>
        </p:nvSpPr>
        <p:spPr>
          <a:xfrm>
            <a:off x="4003591" y="525505"/>
            <a:ext cx="50391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=20</a:t>
            </a:r>
          </a:p>
        </p:txBody>
      </p:sp>
    </p:spTree>
    <p:extLst>
      <p:ext uri="{BB962C8B-B14F-4D97-AF65-F5344CB8AC3E}">
        <p14:creationId xmlns:p14="http://schemas.microsoft.com/office/powerpoint/2010/main" val="1474382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7EA2811-E6AB-484B-91F0-E88F07D55373}"/>
              </a:ext>
            </a:extLst>
          </p:cNvPr>
          <p:cNvSpPr txBox="1"/>
          <p:nvPr/>
        </p:nvSpPr>
        <p:spPr>
          <a:xfrm>
            <a:off x="1321462" y="525505"/>
            <a:ext cx="50391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12-2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F14376-DB93-49FE-8779-00B7E0A45D4C}"/>
              </a:ext>
            </a:extLst>
          </p:cNvPr>
          <p:cNvSpPr txBox="1"/>
          <p:nvPr/>
        </p:nvSpPr>
        <p:spPr>
          <a:xfrm>
            <a:off x="3465222" y="525505"/>
            <a:ext cx="50391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=10</a:t>
            </a:r>
          </a:p>
        </p:txBody>
      </p:sp>
    </p:spTree>
    <p:extLst>
      <p:ext uri="{BB962C8B-B14F-4D97-AF65-F5344CB8AC3E}">
        <p14:creationId xmlns:p14="http://schemas.microsoft.com/office/powerpoint/2010/main" val="2938713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DC2F0C-BF62-4E1C-AD97-B815BAE0F498}"/>
              </a:ext>
            </a:extLst>
          </p:cNvPr>
          <p:cNvSpPr txBox="1"/>
          <p:nvPr/>
        </p:nvSpPr>
        <p:spPr>
          <a:xfrm>
            <a:off x="1321462" y="525505"/>
            <a:ext cx="50391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15+10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2EB944-19F7-47FE-BB37-E9098DCD7DAA}"/>
              </a:ext>
            </a:extLst>
          </p:cNvPr>
          <p:cNvSpPr txBox="1"/>
          <p:nvPr/>
        </p:nvSpPr>
        <p:spPr>
          <a:xfrm>
            <a:off x="4227222" y="525505"/>
            <a:ext cx="50391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=25</a:t>
            </a:r>
          </a:p>
        </p:txBody>
      </p:sp>
    </p:spTree>
    <p:extLst>
      <p:ext uri="{BB962C8B-B14F-4D97-AF65-F5344CB8AC3E}">
        <p14:creationId xmlns:p14="http://schemas.microsoft.com/office/powerpoint/2010/main" val="1120257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CE872CD-9C0E-4030-A8EC-04675FD82550}"/>
              </a:ext>
            </a:extLst>
          </p:cNvPr>
          <p:cNvSpPr txBox="1"/>
          <p:nvPr/>
        </p:nvSpPr>
        <p:spPr>
          <a:xfrm>
            <a:off x="1321462" y="525505"/>
            <a:ext cx="50391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40+10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3F463E-6901-4ECC-B139-505F6FAD1ADB}"/>
              </a:ext>
            </a:extLst>
          </p:cNvPr>
          <p:cNvSpPr txBox="1"/>
          <p:nvPr/>
        </p:nvSpPr>
        <p:spPr>
          <a:xfrm>
            <a:off x="4278022" y="526520"/>
            <a:ext cx="50391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=50</a:t>
            </a:r>
          </a:p>
        </p:txBody>
      </p:sp>
    </p:spTree>
    <p:extLst>
      <p:ext uri="{BB962C8B-B14F-4D97-AF65-F5344CB8AC3E}">
        <p14:creationId xmlns:p14="http://schemas.microsoft.com/office/powerpoint/2010/main" val="52962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08AD019-7D2E-426A-9C0A-76CBE4A3980A}"/>
              </a:ext>
            </a:extLst>
          </p:cNvPr>
          <p:cNvSpPr txBox="1"/>
          <p:nvPr/>
        </p:nvSpPr>
        <p:spPr>
          <a:xfrm>
            <a:off x="1321462" y="525505"/>
            <a:ext cx="50391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24+6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8941B7-D40F-4098-BCAE-5A4AFD920EEB}"/>
              </a:ext>
            </a:extLst>
          </p:cNvPr>
          <p:cNvSpPr txBox="1"/>
          <p:nvPr/>
        </p:nvSpPr>
        <p:spPr>
          <a:xfrm>
            <a:off x="3718670" y="573490"/>
            <a:ext cx="50391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=30</a:t>
            </a:r>
          </a:p>
        </p:txBody>
      </p:sp>
    </p:spTree>
    <p:extLst>
      <p:ext uri="{BB962C8B-B14F-4D97-AF65-F5344CB8AC3E}">
        <p14:creationId xmlns:p14="http://schemas.microsoft.com/office/powerpoint/2010/main" val="3734101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BC46F5C-C262-4EE7-BF93-47863ADAEBBD}"/>
              </a:ext>
            </a:extLst>
          </p:cNvPr>
          <p:cNvSpPr txBox="1"/>
          <p:nvPr/>
        </p:nvSpPr>
        <p:spPr>
          <a:xfrm>
            <a:off x="1321462" y="525505"/>
            <a:ext cx="103726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компоненты сложения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C2CAE5-A3D8-42EB-AF00-1D5147D8AF67}"/>
              </a:ext>
            </a:extLst>
          </p:cNvPr>
          <p:cNvSpPr txBox="1"/>
          <p:nvPr/>
        </p:nvSpPr>
        <p:spPr>
          <a:xfrm>
            <a:off x="3312822" y="2242545"/>
            <a:ext cx="580069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 + 6 = 30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6E38ED-7410-4A04-8976-316066026CAB}"/>
              </a:ext>
            </a:extLst>
          </p:cNvPr>
          <p:cNvSpPr txBox="1"/>
          <p:nvPr/>
        </p:nvSpPr>
        <p:spPr>
          <a:xfrm>
            <a:off x="2804822" y="3296233"/>
            <a:ext cx="50391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слагаемое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5943A5-0D84-4374-AA47-6979185295FD}"/>
              </a:ext>
            </a:extLst>
          </p:cNvPr>
          <p:cNvSpPr txBox="1"/>
          <p:nvPr/>
        </p:nvSpPr>
        <p:spPr>
          <a:xfrm>
            <a:off x="5121302" y="3296233"/>
            <a:ext cx="50391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слагаемое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15D555-E06C-471B-B517-F91D82256C59}"/>
              </a:ext>
            </a:extLst>
          </p:cNvPr>
          <p:cNvSpPr txBox="1"/>
          <p:nvPr/>
        </p:nvSpPr>
        <p:spPr>
          <a:xfrm>
            <a:off x="7437782" y="3314177"/>
            <a:ext cx="50391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сумма</a:t>
            </a:r>
          </a:p>
        </p:txBody>
      </p:sp>
    </p:spTree>
    <p:extLst>
      <p:ext uri="{BB962C8B-B14F-4D97-AF65-F5344CB8AC3E}">
        <p14:creationId xmlns:p14="http://schemas.microsoft.com/office/powerpoint/2010/main" val="3310404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08AD019-7D2E-426A-9C0A-76CBE4A3980A}"/>
              </a:ext>
            </a:extLst>
          </p:cNvPr>
          <p:cNvSpPr txBox="1"/>
          <p:nvPr/>
        </p:nvSpPr>
        <p:spPr>
          <a:xfrm>
            <a:off x="2244038" y="728705"/>
            <a:ext cx="18687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F2AF7E-71DA-45FE-9790-493B21EAE00E}"/>
              </a:ext>
            </a:extLst>
          </p:cNvPr>
          <p:cNvSpPr txBox="1"/>
          <p:nvPr/>
        </p:nvSpPr>
        <p:spPr>
          <a:xfrm>
            <a:off x="6757062" y="728705"/>
            <a:ext cx="18687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D6342D-C6E2-4D7D-8619-8CE7233601E8}"/>
              </a:ext>
            </a:extLst>
          </p:cNvPr>
          <p:cNvSpPr txBox="1"/>
          <p:nvPr/>
        </p:nvSpPr>
        <p:spPr>
          <a:xfrm>
            <a:off x="4459249" y="2858018"/>
            <a:ext cx="18687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4711E3-2A76-42F9-9D05-F244A048EC34}"/>
              </a:ext>
            </a:extLst>
          </p:cNvPr>
          <p:cNvSpPr txBox="1"/>
          <p:nvPr/>
        </p:nvSpPr>
        <p:spPr>
          <a:xfrm>
            <a:off x="1706550" y="1304873"/>
            <a:ext cx="18687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024716-20FF-40AD-B555-4E568321C43A}"/>
              </a:ext>
            </a:extLst>
          </p:cNvPr>
          <p:cNvSpPr txBox="1"/>
          <p:nvPr/>
        </p:nvSpPr>
        <p:spPr>
          <a:xfrm>
            <a:off x="2142438" y="1589353"/>
            <a:ext cx="18687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93A90F20-8CB3-4D1E-8195-FECF8CDEB672}"/>
              </a:ext>
            </a:extLst>
          </p:cNvPr>
          <p:cNvCxnSpPr>
            <a:cxnSpLocks/>
          </p:cNvCxnSpPr>
          <p:nvPr/>
        </p:nvCxnSpPr>
        <p:spPr>
          <a:xfrm>
            <a:off x="2244038" y="2792631"/>
            <a:ext cx="124084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C1CB4AB-B085-43B3-B4D5-4BDF913E2FCE}"/>
              </a:ext>
            </a:extLst>
          </p:cNvPr>
          <p:cNvSpPr txBox="1"/>
          <p:nvPr/>
        </p:nvSpPr>
        <p:spPr>
          <a:xfrm>
            <a:off x="2142438" y="2550242"/>
            <a:ext cx="18687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35840C-4710-4B1E-B3E7-DF4BA3F11BB3}"/>
              </a:ext>
            </a:extLst>
          </p:cNvPr>
          <p:cNvSpPr txBox="1"/>
          <p:nvPr/>
        </p:nvSpPr>
        <p:spPr>
          <a:xfrm>
            <a:off x="6674460" y="1589353"/>
            <a:ext cx="18687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8ECB73-B629-4B45-8C05-D6BA8D6BE8DF}"/>
              </a:ext>
            </a:extLst>
          </p:cNvPr>
          <p:cNvSpPr txBox="1"/>
          <p:nvPr/>
        </p:nvSpPr>
        <p:spPr>
          <a:xfrm>
            <a:off x="6659221" y="2550242"/>
            <a:ext cx="18687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9B17D106-2B8E-4D34-A02E-6FAA0F89AB3B}"/>
              </a:ext>
            </a:extLst>
          </p:cNvPr>
          <p:cNvCxnSpPr>
            <a:cxnSpLocks/>
          </p:cNvCxnSpPr>
          <p:nvPr/>
        </p:nvCxnSpPr>
        <p:spPr>
          <a:xfrm>
            <a:off x="6757062" y="2755873"/>
            <a:ext cx="135260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B9B8D3B5-A7F3-4267-BB8C-F10A567CBE29}"/>
              </a:ext>
            </a:extLst>
          </p:cNvPr>
          <p:cNvSpPr txBox="1"/>
          <p:nvPr/>
        </p:nvSpPr>
        <p:spPr>
          <a:xfrm>
            <a:off x="6240886" y="1339431"/>
            <a:ext cx="18687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2192055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5155A54-DC20-4922-AE1B-B6E6821A4E3E}"/>
              </a:ext>
            </a:extLst>
          </p:cNvPr>
          <p:cNvSpPr txBox="1"/>
          <p:nvPr/>
        </p:nvSpPr>
        <p:spPr>
          <a:xfrm>
            <a:off x="2823158" y="239454"/>
            <a:ext cx="77432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урока: </a:t>
            </a:r>
          </a:p>
          <a:p>
            <a:pPr algn="ctr"/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«Проверка сложения»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9FB699-868F-4535-B296-7F0CB41A2D11}"/>
              </a:ext>
            </a:extLst>
          </p:cNvPr>
          <p:cNvSpPr txBox="1"/>
          <p:nvPr/>
        </p:nvSpPr>
        <p:spPr>
          <a:xfrm>
            <a:off x="2995878" y="2178446"/>
            <a:ext cx="18687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3AD3F7-C7C2-4774-9F35-ACAAB24E2A6B}"/>
              </a:ext>
            </a:extLst>
          </p:cNvPr>
          <p:cNvSpPr txBox="1"/>
          <p:nvPr/>
        </p:nvSpPr>
        <p:spPr>
          <a:xfrm>
            <a:off x="1066800" y="2459503"/>
            <a:ext cx="77432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</a:p>
          <a:p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научиться…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322768-AF45-48B1-A553-ABAFF9932BF6}"/>
              </a:ext>
            </a:extLst>
          </p:cNvPr>
          <p:cNvSpPr txBox="1"/>
          <p:nvPr/>
        </p:nvSpPr>
        <p:spPr>
          <a:xfrm>
            <a:off x="246154" y="2459503"/>
            <a:ext cx="1059456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научиться выполнять проверку сложения</a:t>
            </a:r>
          </a:p>
        </p:txBody>
      </p:sp>
    </p:spTree>
    <p:extLst>
      <p:ext uri="{BB962C8B-B14F-4D97-AF65-F5344CB8AC3E}">
        <p14:creationId xmlns:p14="http://schemas.microsoft.com/office/powerpoint/2010/main" val="3698224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theme/theme1.xml><?xml version="1.0" encoding="utf-8"?>
<a:theme xmlns:a="http://schemas.openxmlformats.org/drawingml/2006/main" name="Уголки">
  <a:themeElements>
    <a:clrScheme name="Уголки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Уголки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Уголки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Уголки</Template>
  <TotalTime>74</TotalTime>
  <Words>62</Words>
  <Application>Microsoft Office PowerPoint</Application>
  <PresentationFormat>Широкоэкранный</PresentationFormat>
  <Paragraphs>36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Franklin Gothic Book</vt:lpstr>
      <vt:lpstr>Times New Roman</vt:lpstr>
      <vt:lpstr>Уголки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voronzovakristya0504@gmail.com</dc:creator>
  <cp:lastModifiedBy>Кристина Воронцова</cp:lastModifiedBy>
  <cp:revision>31</cp:revision>
  <dcterms:created xsi:type="dcterms:W3CDTF">2024-03-09T17:25:07Z</dcterms:created>
  <dcterms:modified xsi:type="dcterms:W3CDTF">2024-09-30T13:52:26Z</dcterms:modified>
</cp:coreProperties>
</file>